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C37F5-6F37-DE41-9585-1EE6384C1906}" v="4" dt="2025-03-16T17:21:26.526"/>
    <p1510:client id="{A8827A02-F42B-F4AA-DF31-72E524C92CF9}" v="178" dt="2025-03-16T19:16:09.610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terson, Leigh" userId="ceeb3f51-95c6-4fa8-8ac0-aabf390135fc" providerId="ADAL" clId="{71CC37F5-6F37-DE41-9585-1EE6384C1906}"/>
    <pc:docChg chg="undo custSel addSld modSld sldOrd">
      <pc:chgData name="Patterson, Leigh" userId="ceeb3f51-95c6-4fa8-8ac0-aabf390135fc" providerId="ADAL" clId="{71CC37F5-6F37-DE41-9585-1EE6384C1906}" dt="2025-03-16T17:48:46.410" v="1781" actId="5793"/>
      <pc:docMkLst>
        <pc:docMk/>
      </pc:docMkLst>
      <pc:sldChg chg="ord">
        <pc:chgData name="Patterson, Leigh" userId="ceeb3f51-95c6-4fa8-8ac0-aabf390135fc" providerId="ADAL" clId="{71CC37F5-6F37-DE41-9585-1EE6384C1906}" dt="2025-03-16T17:35:32.706" v="1307" actId="20578"/>
        <pc:sldMkLst>
          <pc:docMk/>
          <pc:sldMk cId="0" sldId="258"/>
        </pc:sldMkLst>
      </pc:sldChg>
      <pc:sldChg chg="modSp mod">
        <pc:chgData name="Patterson, Leigh" userId="ceeb3f51-95c6-4fa8-8ac0-aabf390135fc" providerId="ADAL" clId="{71CC37F5-6F37-DE41-9585-1EE6384C1906}" dt="2025-03-16T17:27:49.360" v="1251" actId="20577"/>
        <pc:sldMkLst>
          <pc:docMk/>
          <pc:sldMk cId="3146000958" sldId="266"/>
        </pc:sldMkLst>
        <pc:spChg chg="mod">
          <ac:chgData name="Patterson, Leigh" userId="ceeb3f51-95c6-4fa8-8ac0-aabf390135fc" providerId="ADAL" clId="{71CC37F5-6F37-DE41-9585-1EE6384C1906}" dt="2025-03-16T17:27:49.360" v="1251" actId="20577"/>
          <ac:spMkLst>
            <pc:docMk/>
            <pc:sldMk cId="3146000958" sldId="266"/>
            <ac:spMk id="3" creationId="{BFEB86AD-FFF7-94ED-2F80-28B6D5364424}"/>
          </ac:spMkLst>
        </pc:spChg>
      </pc:sldChg>
      <pc:sldChg chg="modSp mod modNotesTx">
        <pc:chgData name="Patterson, Leigh" userId="ceeb3f51-95c6-4fa8-8ac0-aabf390135fc" providerId="ADAL" clId="{71CC37F5-6F37-DE41-9585-1EE6384C1906}" dt="2025-03-16T17:21:33.449" v="1034" actId="5793"/>
        <pc:sldMkLst>
          <pc:docMk/>
          <pc:sldMk cId="4086542740" sldId="267"/>
        </pc:sldMkLst>
        <pc:spChg chg="mod">
          <ac:chgData name="Patterson, Leigh" userId="ceeb3f51-95c6-4fa8-8ac0-aabf390135fc" providerId="ADAL" clId="{71CC37F5-6F37-DE41-9585-1EE6384C1906}" dt="2025-03-16T17:21:33.449" v="1034" actId="5793"/>
          <ac:spMkLst>
            <pc:docMk/>
            <pc:sldMk cId="4086542740" sldId="267"/>
            <ac:spMk id="3" creationId="{5EA59DF9-3085-6EA4-4C42-9CD8AB51B464}"/>
          </ac:spMkLst>
        </pc:spChg>
      </pc:sldChg>
      <pc:sldChg chg="modSp mod ord modNotesTx">
        <pc:chgData name="Patterson, Leigh" userId="ceeb3f51-95c6-4fa8-8ac0-aabf390135fc" providerId="ADAL" clId="{71CC37F5-6F37-DE41-9585-1EE6384C1906}" dt="2025-03-16T17:30:13.611" v="1259" actId="20577"/>
        <pc:sldMkLst>
          <pc:docMk/>
          <pc:sldMk cId="129686799" sldId="268"/>
        </pc:sldMkLst>
        <pc:spChg chg="mod">
          <ac:chgData name="Patterson, Leigh" userId="ceeb3f51-95c6-4fa8-8ac0-aabf390135fc" providerId="ADAL" clId="{71CC37F5-6F37-DE41-9585-1EE6384C1906}" dt="2025-03-16T17:30:13.611" v="1259" actId="20577"/>
          <ac:spMkLst>
            <pc:docMk/>
            <pc:sldMk cId="129686799" sldId="268"/>
            <ac:spMk id="2" creationId="{ABC3FCA9-3F58-4799-1F5D-16F81DE3005F}"/>
          </ac:spMkLst>
        </pc:spChg>
        <pc:spChg chg="mod">
          <ac:chgData name="Patterson, Leigh" userId="ceeb3f51-95c6-4fa8-8ac0-aabf390135fc" providerId="ADAL" clId="{71CC37F5-6F37-DE41-9585-1EE6384C1906}" dt="2025-03-16T17:22:12.798" v="1079" actId="5793"/>
          <ac:spMkLst>
            <pc:docMk/>
            <pc:sldMk cId="129686799" sldId="268"/>
            <ac:spMk id="3" creationId="{7E5BEECA-4A5E-16C7-E39B-A576DBF0614A}"/>
          </ac:spMkLst>
        </pc:spChg>
      </pc:sldChg>
      <pc:sldChg chg="addSp delSp modSp mod ord">
        <pc:chgData name="Patterson, Leigh" userId="ceeb3f51-95c6-4fa8-8ac0-aabf390135fc" providerId="ADAL" clId="{71CC37F5-6F37-DE41-9585-1EE6384C1906}" dt="2025-03-16T17:31:01.602" v="1267" actId="20577"/>
        <pc:sldMkLst>
          <pc:docMk/>
          <pc:sldMk cId="1785068448" sldId="269"/>
        </pc:sldMkLst>
        <pc:spChg chg="mod">
          <ac:chgData name="Patterson, Leigh" userId="ceeb3f51-95c6-4fa8-8ac0-aabf390135fc" providerId="ADAL" clId="{71CC37F5-6F37-DE41-9585-1EE6384C1906}" dt="2025-03-16T17:20:42.926" v="987" actId="20577"/>
          <ac:spMkLst>
            <pc:docMk/>
            <pc:sldMk cId="1785068448" sldId="269"/>
            <ac:spMk id="2" creationId="{5D165910-3300-9516-C8DF-92A85564E59D}"/>
          </ac:spMkLst>
        </pc:spChg>
        <pc:spChg chg="mod">
          <ac:chgData name="Patterson, Leigh" userId="ceeb3f51-95c6-4fa8-8ac0-aabf390135fc" providerId="ADAL" clId="{71CC37F5-6F37-DE41-9585-1EE6384C1906}" dt="2025-03-16T17:31:01.602" v="1267" actId="20577"/>
          <ac:spMkLst>
            <pc:docMk/>
            <pc:sldMk cId="1785068448" sldId="269"/>
            <ac:spMk id="3" creationId="{7413FD6D-A3E9-BD01-8144-AFE6628989AA}"/>
          </ac:spMkLst>
        </pc:spChg>
        <pc:spChg chg="add del mod">
          <ac:chgData name="Patterson, Leigh" userId="ceeb3f51-95c6-4fa8-8ac0-aabf390135fc" providerId="ADAL" clId="{71CC37F5-6F37-DE41-9585-1EE6384C1906}" dt="2025-03-16T17:12:42.703" v="340"/>
          <ac:spMkLst>
            <pc:docMk/>
            <pc:sldMk cId="1785068448" sldId="269"/>
            <ac:spMk id="4" creationId="{64F79B01-C7C5-B8B6-9465-DF2FDDDFC23E}"/>
          </ac:spMkLst>
        </pc:spChg>
      </pc:sldChg>
      <pc:sldChg chg="modSp mod modNotesTx">
        <pc:chgData name="Patterson, Leigh" userId="ceeb3f51-95c6-4fa8-8ac0-aabf390135fc" providerId="ADAL" clId="{71CC37F5-6F37-DE41-9585-1EE6384C1906}" dt="2025-03-16T17:35:08.707" v="1305" actId="20577"/>
        <pc:sldMkLst>
          <pc:docMk/>
          <pc:sldMk cId="2238159973" sldId="270"/>
        </pc:sldMkLst>
        <pc:spChg chg="mod">
          <ac:chgData name="Patterson, Leigh" userId="ceeb3f51-95c6-4fa8-8ac0-aabf390135fc" providerId="ADAL" clId="{71CC37F5-6F37-DE41-9585-1EE6384C1906}" dt="2025-03-16T17:12:03.975" v="337" actId="20577"/>
          <ac:spMkLst>
            <pc:docMk/>
            <pc:sldMk cId="2238159973" sldId="270"/>
            <ac:spMk id="2" creationId="{62DEBC7C-1538-C938-0281-20CCF42E2859}"/>
          </ac:spMkLst>
        </pc:spChg>
        <pc:spChg chg="mod">
          <ac:chgData name="Patterson, Leigh" userId="ceeb3f51-95c6-4fa8-8ac0-aabf390135fc" providerId="ADAL" clId="{71CC37F5-6F37-DE41-9585-1EE6384C1906}" dt="2025-03-16T17:35:03.019" v="1288" actId="20577"/>
          <ac:spMkLst>
            <pc:docMk/>
            <pc:sldMk cId="2238159973" sldId="270"/>
            <ac:spMk id="3" creationId="{2670DAF5-596A-6B62-3B8C-B2701FC1DE9A}"/>
          </ac:spMkLst>
        </pc:spChg>
      </pc:sldChg>
      <pc:sldChg chg="modSp mod ord">
        <pc:chgData name="Patterson, Leigh" userId="ceeb3f51-95c6-4fa8-8ac0-aabf390135fc" providerId="ADAL" clId="{71CC37F5-6F37-DE41-9585-1EE6384C1906}" dt="2025-03-16T17:46:58.239" v="1684" actId="20578"/>
        <pc:sldMkLst>
          <pc:docMk/>
          <pc:sldMk cId="73607250" sldId="271"/>
        </pc:sldMkLst>
        <pc:spChg chg="mod">
          <ac:chgData name="Patterson, Leigh" userId="ceeb3f51-95c6-4fa8-8ac0-aabf390135fc" providerId="ADAL" clId="{71CC37F5-6F37-DE41-9585-1EE6384C1906}" dt="2025-03-16T17:17:43.293" v="802" actId="20577"/>
          <ac:spMkLst>
            <pc:docMk/>
            <pc:sldMk cId="73607250" sldId="271"/>
            <ac:spMk id="3" creationId="{269B857F-28E4-C12D-ACC5-23A5BEDFAC74}"/>
          </ac:spMkLst>
        </pc:spChg>
      </pc:sldChg>
      <pc:sldChg chg="addSp delSp modSp new mod">
        <pc:chgData name="Patterson, Leigh" userId="ceeb3f51-95c6-4fa8-8ac0-aabf390135fc" providerId="ADAL" clId="{71CC37F5-6F37-DE41-9585-1EE6384C1906}" dt="2025-03-16T17:04:00.368" v="329" actId="20577"/>
        <pc:sldMkLst>
          <pc:docMk/>
          <pc:sldMk cId="3854995185" sldId="272"/>
        </pc:sldMkLst>
        <pc:spChg chg="mod">
          <ac:chgData name="Patterson, Leigh" userId="ceeb3f51-95c6-4fa8-8ac0-aabf390135fc" providerId="ADAL" clId="{71CC37F5-6F37-DE41-9585-1EE6384C1906}" dt="2025-03-16T17:04:00.368" v="329" actId="20577"/>
          <ac:spMkLst>
            <pc:docMk/>
            <pc:sldMk cId="3854995185" sldId="272"/>
            <ac:spMk id="2" creationId="{31A0C5F9-80F4-9162-6E5C-479192D41F22}"/>
          </ac:spMkLst>
        </pc:spChg>
        <pc:spChg chg="del">
          <ac:chgData name="Patterson, Leigh" userId="ceeb3f51-95c6-4fa8-8ac0-aabf390135fc" providerId="ADAL" clId="{71CC37F5-6F37-DE41-9585-1EE6384C1906}" dt="2025-03-16T17:03:53.121" v="319" actId="478"/>
          <ac:spMkLst>
            <pc:docMk/>
            <pc:sldMk cId="3854995185" sldId="272"/>
            <ac:spMk id="3" creationId="{D3F7DC46-D596-BC70-E971-ECC8A8AB14A4}"/>
          </ac:spMkLst>
        </pc:spChg>
        <pc:picChg chg="add mod">
          <ac:chgData name="Patterson, Leigh" userId="ceeb3f51-95c6-4fa8-8ac0-aabf390135fc" providerId="ADAL" clId="{71CC37F5-6F37-DE41-9585-1EE6384C1906}" dt="2025-03-16T17:03:57.342" v="321" actId="14100"/>
          <ac:picMkLst>
            <pc:docMk/>
            <pc:sldMk cId="3854995185" sldId="272"/>
            <ac:picMk id="4" creationId="{DABD8084-041B-BAD4-2001-79B43E7F5B56}"/>
          </ac:picMkLst>
        </pc:picChg>
      </pc:sldChg>
      <pc:sldChg chg="modSp new mod">
        <pc:chgData name="Patterson, Leigh" userId="ceeb3f51-95c6-4fa8-8ac0-aabf390135fc" providerId="ADAL" clId="{71CC37F5-6F37-DE41-9585-1EE6384C1906}" dt="2025-03-16T17:48:46.410" v="1781" actId="5793"/>
        <pc:sldMkLst>
          <pc:docMk/>
          <pc:sldMk cId="2925759680" sldId="273"/>
        </pc:sldMkLst>
        <pc:spChg chg="mod">
          <ac:chgData name="Patterson, Leigh" userId="ceeb3f51-95c6-4fa8-8ac0-aabf390135fc" providerId="ADAL" clId="{71CC37F5-6F37-DE41-9585-1EE6384C1906}" dt="2025-03-16T17:36:07.377" v="1323" actId="20577"/>
          <ac:spMkLst>
            <pc:docMk/>
            <pc:sldMk cId="2925759680" sldId="273"/>
            <ac:spMk id="2" creationId="{A9CF8945-F453-6595-8DE6-4F4E4E4F5228}"/>
          </ac:spMkLst>
        </pc:spChg>
        <pc:spChg chg="mod">
          <ac:chgData name="Patterson, Leigh" userId="ceeb3f51-95c6-4fa8-8ac0-aabf390135fc" providerId="ADAL" clId="{71CC37F5-6F37-DE41-9585-1EE6384C1906}" dt="2025-03-16T17:48:46.410" v="1781" actId="5793"/>
          <ac:spMkLst>
            <pc:docMk/>
            <pc:sldMk cId="2925759680" sldId="273"/>
            <ac:spMk id="3" creationId="{8915C2D7-B6A7-88C2-A6BB-8F7A1A7AAB8B}"/>
          </ac:spMkLst>
        </pc:spChg>
      </pc:sldChg>
      <pc:sldChg chg="modSp new mod">
        <pc:chgData name="Patterson, Leigh" userId="ceeb3f51-95c6-4fa8-8ac0-aabf390135fc" providerId="ADAL" clId="{71CC37F5-6F37-DE41-9585-1EE6384C1906}" dt="2025-03-16T17:41:58.637" v="1644" actId="20577"/>
        <pc:sldMkLst>
          <pc:docMk/>
          <pc:sldMk cId="1145628754" sldId="274"/>
        </pc:sldMkLst>
        <pc:spChg chg="mod">
          <ac:chgData name="Patterson, Leigh" userId="ceeb3f51-95c6-4fa8-8ac0-aabf390135fc" providerId="ADAL" clId="{71CC37F5-6F37-DE41-9585-1EE6384C1906}" dt="2025-03-16T17:41:58.637" v="1644" actId="20577"/>
          <ac:spMkLst>
            <pc:docMk/>
            <pc:sldMk cId="1145628754" sldId="274"/>
            <ac:spMk id="2" creationId="{CCE568B4-B253-566B-5EFD-CB32355AC011}"/>
          </ac:spMkLst>
        </pc:spChg>
        <pc:spChg chg="mod">
          <ac:chgData name="Patterson, Leigh" userId="ceeb3f51-95c6-4fa8-8ac0-aabf390135fc" providerId="ADAL" clId="{71CC37F5-6F37-DE41-9585-1EE6384C1906}" dt="2025-03-16T17:41:47.593" v="1610" actId="27636"/>
          <ac:spMkLst>
            <pc:docMk/>
            <pc:sldMk cId="1145628754" sldId="274"/>
            <ac:spMk id="3" creationId="{8FA140E6-0823-453C-C5A5-3DC274E00DF2}"/>
          </ac:spMkLst>
        </pc:spChg>
      </pc:sldChg>
    </pc:docChg>
  </pc:docChgLst>
  <pc:docChgLst>
    <pc:chgData name="Patterson, Leigh" userId="S::pattersonl@ecu.edu::ceeb3f51-95c6-4fa8-8ac0-aabf390135fc" providerId="AD" clId="Web-{A8827A02-F42B-F4AA-DF31-72E524C92CF9}"/>
    <pc:docChg chg="addSld modSld">
      <pc:chgData name="Patterson, Leigh" userId="S::pattersonl@ecu.edu::ceeb3f51-95c6-4fa8-8ac0-aabf390135fc" providerId="AD" clId="Web-{A8827A02-F42B-F4AA-DF31-72E524C92CF9}" dt="2025-03-16T19:17:56.085" v="318"/>
      <pc:docMkLst>
        <pc:docMk/>
      </pc:docMkLst>
      <pc:sldChg chg="mod modShow">
        <pc:chgData name="Patterson, Leigh" userId="S::pattersonl@ecu.edu::ceeb3f51-95c6-4fa8-8ac0-aabf390135fc" providerId="AD" clId="Web-{A8827A02-F42B-F4AA-DF31-72E524C92CF9}" dt="2025-03-16T18:21:20.104" v="0"/>
        <pc:sldMkLst>
          <pc:docMk/>
          <pc:sldMk cId="0" sldId="257"/>
        </pc:sldMkLst>
      </pc:sldChg>
      <pc:sldChg chg="modSp modNotes">
        <pc:chgData name="Patterson, Leigh" userId="S::pattersonl@ecu.edu::ceeb3f51-95c6-4fa8-8ac0-aabf390135fc" providerId="AD" clId="Web-{A8827A02-F42B-F4AA-DF31-72E524C92CF9}" dt="2025-03-16T19:10:12.582" v="258"/>
        <pc:sldMkLst>
          <pc:docMk/>
          <pc:sldMk cId="1035883490" sldId="261"/>
        </pc:sldMkLst>
        <pc:spChg chg="mod">
          <ac:chgData name="Patterson, Leigh" userId="S::pattersonl@ecu.edu::ceeb3f51-95c6-4fa8-8ac0-aabf390135fc" providerId="AD" clId="Web-{A8827A02-F42B-F4AA-DF31-72E524C92CF9}" dt="2025-03-16T19:01:03.814" v="172" actId="20577"/>
          <ac:spMkLst>
            <pc:docMk/>
            <pc:sldMk cId="1035883490" sldId="261"/>
            <ac:spMk id="3" creationId="{529669BE-5574-218C-CE07-446A42265B3A}"/>
          </ac:spMkLst>
        </pc:spChg>
      </pc:sldChg>
      <pc:sldChg chg="modSp mod modShow">
        <pc:chgData name="Patterson, Leigh" userId="S::pattersonl@ecu.edu::ceeb3f51-95c6-4fa8-8ac0-aabf390135fc" providerId="AD" clId="Web-{A8827A02-F42B-F4AA-DF31-72E524C92CF9}" dt="2025-03-16T19:12:19.308" v="265"/>
        <pc:sldMkLst>
          <pc:docMk/>
          <pc:sldMk cId="1916701659" sldId="262"/>
        </pc:sldMkLst>
        <pc:spChg chg="mod">
          <ac:chgData name="Patterson, Leigh" userId="S::pattersonl@ecu.edu::ceeb3f51-95c6-4fa8-8ac0-aabf390135fc" providerId="AD" clId="Web-{A8827A02-F42B-F4AA-DF31-72E524C92CF9}" dt="2025-03-16T19:12:11.026" v="264" actId="20577"/>
          <ac:spMkLst>
            <pc:docMk/>
            <pc:sldMk cId="1916701659" sldId="262"/>
            <ac:spMk id="3" creationId="{2092A0DC-B3C6-BDC2-7BD2-DD6F3FD1EE7C}"/>
          </ac:spMkLst>
        </pc:spChg>
      </pc:sldChg>
      <pc:sldChg chg="modSp">
        <pc:chgData name="Patterson, Leigh" userId="S::pattersonl@ecu.edu::ceeb3f51-95c6-4fa8-8ac0-aabf390135fc" providerId="AD" clId="Web-{A8827A02-F42B-F4AA-DF31-72E524C92CF9}" dt="2025-03-16T18:45:42.137" v="19" actId="20577"/>
        <pc:sldMkLst>
          <pc:docMk/>
          <pc:sldMk cId="1681310481" sldId="263"/>
        </pc:sldMkLst>
        <pc:spChg chg="mod">
          <ac:chgData name="Patterson, Leigh" userId="S::pattersonl@ecu.edu::ceeb3f51-95c6-4fa8-8ac0-aabf390135fc" providerId="AD" clId="Web-{A8827A02-F42B-F4AA-DF31-72E524C92CF9}" dt="2025-03-16T18:45:42.137" v="19" actId="20577"/>
          <ac:spMkLst>
            <pc:docMk/>
            <pc:sldMk cId="1681310481" sldId="263"/>
            <ac:spMk id="3" creationId="{CC92F543-ADEE-1F0F-E446-892FE3A8C60A}"/>
          </ac:spMkLst>
        </pc:spChg>
      </pc:sldChg>
      <pc:sldChg chg="modNotes">
        <pc:chgData name="Patterson, Leigh" userId="S::pattersonl@ecu.edu::ceeb3f51-95c6-4fa8-8ac0-aabf390135fc" providerId="AD" clId="Web-{A8827A02-F42B-F4AA-DF31-72E524C92CF9}" dt="2025-03-16T19:17:56.085" v="318"/>
        <pc:sldMkLst>
          <pc:docMk/>
          <pc:sldMk cId="129686799" sldId="268"/>
        </pc:sldMkLst>
      </pc:sldChg>
      <pc:sldChg chg="addSp delSp modSp new">
        <pc:chgData name="Patterson, Leigh" userId="S::pattersonl@ecu.edu::ceeb3f51-95c6-4fa8-8ac0-aabf390135fc" providerId="AD" clId="Web-{A8827A02-F42B-F4AA-DF31-72E524C92CF9}" dt="2025-03-16T19:16:09.610" v="271" actId="1076"/>
        <pc:sldMkLst>
          <pc:docMk/>
          <pc:sldMk cId="1797008937" sldId="275"/>
        </pc:sldMkLst>
        <pc:spChg chg="mod">
          <ac:chgData name="Patterson, Leigh" userId="S::pattersonl@ecu.edu::ceeb3f51-95c6-4fa8-8ac0-aabf390135fc" providerId="AD" clId="Web-{A8827A02-F42B-F4AA-DF31-72E524C92CF9}" dt="2025-03-16T18:26:35.527" v="7" actId="20577"/>
          <ac:spMkLst>
            <pc:docMk/>
            <pc:sldMk cId="1797008937" sldId="275"/>
            <ac:spMk id="2" creationId="{B758575B-E597-A97F-57A6-D8D09841B94D}"/>
          </ac:spMkLst>
        </pc:spChg>
        <pc:spChg chg="del">
          <ac:chgData name="Patterson, Leigh" userId="S::pattersonl@ecu.edu::ceeb3f51-95c6-4fa8-8ac0-aabf390135fc" providerId="AD" clId="Web-{A8827A02-F42B-F4AA-DF31-72E524C92CF9}" dt="2025-03-16T19:15:18.076" v="266"/>
          <ac:spMkLst>
            <pc:docMk/>
            <pc:sldMk cId="1797008937" sldId="275"/>
            <ac:spMk id="3" creationId="{6D31D665-844B-360E-EAFD-837DCCFB846F}"/>
          </ac:spMkLst>
        </pc:spChg>
        <pc:picChg chg="add mod">
          <ac:chgData name="Patterson, Leigh" userId="S::pattersonl@ecu.edu::ceeb3f51-95c6-4fa8-8ac0-aabf390135fc" providerId="AD" clId="Web-{A8827A02-F42B-F4AA-DF31-72E524C92CF9}" dt="2025-03-16T19:16:09.610" v="271" actId="1076"/>
          <ac:picMkLst>
            <pc:docMk/>
            <pc:sldMk cId="1797008937" sldId="275"/>
            <ac:picMk id="4" creationId="{13B5A363-8061-65D5-525D-91EE50EA1F7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Jennifer – Rev cycle error, Fletcher</a:t>
            </a: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Leigh – Right people, right place. Goff.</a:t>
            </a: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Lastly – Education for the medical school quantify and get recognition. Growth.  CBME</a:t>
            </a: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43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app.powerbi.com/groups/1de70e4f-6423-4698-b354-5e5b551d4a9f/reports/559358e1-eb11-4b92-850c-ddbb25a8dcdf/ReportSection?experience=power-b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,000+ Free Questions &amp; Question Mark Images - Pixabay">
            <a:extLst>
              <a:ext uri="{FF2B5EF4-FFF2-40B4-BE49-F238E27FC236}">
                <a16:creationId xmlns:a16="http://schemas.microsoft.com/office/drawing/2014/main" id="{909F82EC-47E7-AA79-A421-5951FD6D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24" y="1591147"/>
            <a:ext cx="4360752" cy="436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D4FB6-3481-00D0-C478-A7C777064491}"/>
              </a:ext>
            </a:extLst>
          </p:cNvPr>
          <p:cNvSpPr txBox="1"/>
          <p:nvPr/>
        </p:nvSpPr>
        <p:spPr>
          <a:xfrm>
            <a:off x="362139" y="135802"/>
            <a:ext cx="6853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39586107"/>
      </p:ext>
    </p:extLst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20</Slides>
  <Notes>7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AACEM PowerPoint Template</vt:lpstr>
      <vt:lpstr>Translating a Faculty Evaluation Rubric into Dashboards for Monitoring Faculty Productivity  Leigh Patterson, MD, MAEd Jennifer Muir, EdD, MBA</vt:lpstr>
      <vt:lpstr>Getting Started</vt:lpstr>
      <vt:lpstr>History</vt:lpstr>
      <vt:lpstr>What is Good Enough?</vt:lpstr>
      <vt:lpstr>Quantify the Performance Criteria</vt:lpstr>
      <vt:lpstr>Rubric – Two Approaches</vt:lpstr>
      <vt:lpstr>Teaching Scoring</vt:lpstr>
      <vt:lpstr>Research Scoring</vt:lpstr>
      <vt:lpstr>The List - 2025</vt:lpstr>
      <vt:lpstr>Early Results</vt:lpstr>
      <vt:lpstr>Timeline</vt:lpstr>
      <vt:lpstr>The Why</vt:lpstr>
      <vt:lpstr>Platform and Resources</vt:lpstr>
      <vt:lpstr>Access</vt:lpstr>
      <vt:lpstr>Benefits</vt:lpstr>
      <vt:lpstr>Benefits</vt:lpstr>
      <vt:lpstr>Challenges/Opportunities</vt:lpstr>
      <vt:lpstr>Recommendations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Megan Schagrin</dc:creator>
  <cp:revision>1</cp:revision>
  <dcterms:created xsi:type="dcterms:W3CDTF">2016-01-28T22:56:32Z</dcterms:created>
  <dcterms:modified xsi:type="dcterms:W3CDTF">2025-03-16T19:18:27Z</dcterms:modified>
</cp:coreProperties>
</file>